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90" r:id="rId3"/>
  </p:sldMasterIdLst>
  <p:sldIdLst>
    <p:sldId id="257" r:id="rId4"/>
    <p:sldId id="259" r:id="rId5"/>
    <p:sldId id="260" r:id="rId6"/>
    <p:sldId id="267" r:id="rId7"/>
    <p:sldId id="261" r:id="rId8"/>
    <p:sldId id="262" r:id="rId9"/>
    <p:sldId id="274" r:id="rId10"/>
    <p:sldId id="263" r:id="rId11"/>
    <p:sldId id="266" r:id="rId12"/>
    <p:sldId id="270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A2BF6-8A80-4F79-A456-6531FC38B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76400" y="6324600"/>
            <a:ext cx="1752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A2BF6-8A80-4F79-A456-6531FC38B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A2BF6-8A80-4F79-A456-6531FC38B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3A6A2BF6-8A80-4F79-A456-6531FC38B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bcm\Videos\RealPlayer%20Downloads\Jamaat-e-Islami%20Lahore.mp4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3-10-Bismillah-Sea-Wallpaper-HD-ForWallpapers.co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9"/>
          <p:cNvSpPr txBox="1">
            <a:spLocks/>
          </p:cNvSpPr>
          <p:nvPr/>
        </p:nvSpPr>
        <p:spPr>
          <a:xfrm>
            <a:off x="3637245" y="6451258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>
                <a:solidFill>
                  <a:schemeClr val="bg1"/>
                </a:solidFill>
              </a:rPr>
              <a:t>www.jamaatwomen.org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0" y="123214"/>
            <a:ext cx="2374392" cy="145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0"/>
          <a:stretch/>
        </p:blipFill>
        <p:spPr bwMode="auto">
          <a:xfrm>
            <a:off x="3682651" y="-25053"/>
            <a:ext cx="5649239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3579311" y="6463786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3261465" y="6452384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024351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easter-powerpoint-background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91" y="1962999"/>
            <a:ext cx="69992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3637245" y="6451258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>
                <a:solidFill>
                  <a:schemeClr val="bg1"/>
                </a:solidFill>
              </a:rPr>
              <a:t>www.jamaatwomen.org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0" y="323154"/>
            <a:ext cx="8821737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3637245" y="6488836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5" y="103862"/>
            <a:ext cx="8461375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3637245" y="6476310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97" y="1052187"/>
            <a:ext cx="2464104" cy="1855213"/>
          </a:xfrm>
          <a:prstGeom prst="rect">
            <a:avLst/>
          </a:prstGeom>
        </p:spPr>
      </p:pic>
      <p:pic>
        <p:nvPicPr>
          <p:cNvPr id="5" name="Picture 4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94" y="1052187"/>
            <a:ext cx="2611552" cy="1855213"/>
          </a:xfrm>
          <a:prstGeom prst="rect">
            <a:avLst/>
          </a:prstGeom>
        </p:spPr>
      </p:pic>
      <p:pic>
        <p:nvPicPr>
          <p:cNvPr id="6" name="Picture 5" descr="images (3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368" y="3656451"/>
            <a:ext cx="2760424" cy="19971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886795" y="2964675"/>
            <a:ext cx="781878" cy="596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2" y="47735"/>
            <a:ext cx="8351837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9"/>
          <p:cNvSpPr txBox="1">
            <a:spLocks/>
          </p:cNvSpPr>
          <p:nvPr/>
        </p:nvSpPr>
        <p:spPr>
          <a:xfrm>
            <a:off x="3637245" y="6488836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37" y="3945340"/>
            <a:ext cx="2695575" cy="1786226"/>
          </a:xfrm>
          <a:prstGeom prst="rect">
            <a:avLst/>
          </a:prstGeom>
        </p:spPr>
      </p:pic>
      <p:pic>
        <p:nvPicPr>
          <p:cNvPr id="5" name="Picture 4" descr="10172834_546473455473886_905504135397598902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26" y="2544418"/>
            <a:ext cx="4249530" cy="3187148"/>
          </a:xfrm>
          <a:prstGeom prst="rect">
            <a:avLst/>
          </a:prstGeom>
        </p:spPr>
      </p:pic>
      <p:pic>
        <p:nvPicPr>
          <p:cNvPr id="6" name="Picture 5" descr="images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25" y="1723349"/>
            <a:ext cx="3188891" cy="189340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1" y="20620"/>
            <a:ext cx="83883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 txBox="1">
            <a:spLocks/>
          </p:cNvSpPr>
          <p:nvPr/>
        </p:nvSpPr>
        <p:spPr>
          <a:xfrm>
            <a:off x="3637245" y="6476310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amaat-e-Islami Lahore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 rotWithShape="1">
          <a:blip r:embed="rId3"/>
          <a:srcRect l="5616" t="8580" r="4521" b="8134"/>
          <a:stretch/>
        </p:blipFill>
        <p:spPr>
          <a:xfrm>
            <a:off x="1117948" y="1164920"/>
            <a:ext cx="7575115" cy="443421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03" y="44652"/>
            <a:ext cx="69627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3637245" y="6476310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wTkJbhCAAAzFK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711" y="2232212"/>
            <a:ext cx="7753611" cy="330429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4" y="-22464"/>
            <a:ext cx="8686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4117932" y="6463786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934" y="94649"/>
            <a:ext cx="1529900" cy="152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2" y="4495740"/>
            <a:ext cx="2141950" cy="137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4"/>
          <a:stretch/>
        </p:blipFill>
        <p:spPr bwMode="auto">
          <a:xfrm>
            <a:off x="1916482" y="182331"/>
            <a:ext cx="6967646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9"/>
          <p:cNvSpPr txBox="1">
            <a:spLocks/>
          </p:cNvSpPr>
          <p:nvPr/>
        </p:nvSpPr>
        <p:spPr>
          <a:xfrm>
            <a:off x="3637245" y="6476310"/>
            <a:ext cx="2621071" cy="455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32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>
              <a:buFont typeface="Arial" pitchFamily="34" charset="0"/>
              <a:buNone/>
            </a:pPr>
            <a:r>
              <a:rPr lang="en-US" sz="1800" b="0" dirty="0" smtClean="0"/>
              <a:t>www.jamaatwomen.org</a:t>
            </a:r>
            <a:endParaRPr lang="en-US" sz="18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Theme9</Template>
  <TotalTime>293</TotalTime>
  <Words>11</Words>
  <Application>Microsoft Office PowerPoint</Application>
  <PresentationFormat>On-screen Show (4:3)</PresentationFormat>
  <Paragraphs>11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Courier New</vt:lpstr>
      <vt:lpstr>Franklin Gothic Book</vt:lpstr>
      <vt:lpstr>Franklin Gothic Medium</vt:lpstr>
      <vt:lpstr>Perpetua</vt:lpstr>
      <vt:lpstr>Segoe UI</vt:lpstr>
      <vt:lpstr>Wingdings</vt:lpstr>
      <vt:lpstr>Theme9</vt:lpstr>
      <vt:lpstr>White with Courier font for code slides</vt:lpstr>
      <vt:lpstr>Theme10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bcm</dc:creator>
  <cp:lastModifiedBy>HP</cp:lastModifiedBy>
  <cp:revision>38</cp:revision>
  <dcterms:created xsi:type="dcterms:W3CDTF">2014-09-26T08:44:07Z</dcterms:created>
  <dcterms:modified xsi:type="dcterms:W3CDTF">2022-02-28T07:50:27Z</dcterms:modified>
</cp:coreProperties>
</file>